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BDF7B-85B4-43BB-A489-000D2F876936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C04BF-45A3-4572-9572-50820DF8F6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BDF7B-85B4-43BB-A489-000D2F876936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C04BF-45A3-4572-9572-50820DF8F6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BDF7B-85B4-43BB-A489-000D2F876936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C04BF-45A3-4572-9572-50820DF8F6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BDF7B-85B4-43BB-A489-000D2F876936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C04BF-45A3-4572-9572-50820DF8F6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BDF7B-85B4-43BB-A489-000D2F876936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C04BF-45A3-4572-9572-50820DF8F6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BDF7B-85B4-43BB-A489-000D2F876936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C04BF-45A3-4572-9572-50820DF8F6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BDF7B-85B4-43BB-A489-000D2F876936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C04BF-45A3-4572-9572-50820DF8F6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BDF7B-85B4-43BB-A489-000D2F876936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C04BF-45A3-4572-9572-50820DF8F6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BDF7B-85B4-43BB-A489-000D2F876936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C04BF-45A3-4572-9572-50820DF8F6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BDF7B-85B4-43BB-A489-000D2F876936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C04BF-45A3-4572-9572-50820DF8F6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BDF7B-85B4-43BB-A489-000D2F876936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C04BF-45A3-4572-9572-50820DF8F6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500">
              <a:srgbClr val="FAA88A">
                <a:lumMod val="63000"/>
              </a:srgbClr>
            </a:gs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2BDF7B-85B4-43BB-A489-000D2F876936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1C04BF-45A3-4572-9572-50820DF8F65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28600"/>
            <a:ext cx="8763000" cy="147002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</a:t>
            </a:r>
            <a:r>
              <a:rPr lang="en-US" dirty="0" err="1" smtClean="0">
                <a:solidFill>
                  <a:srgbClr val="0070C0"/>
                </a:solidFill>
              </a:rPr>
              <a:t>llamo</a:t>
            </a:r>
            <a:r>
              <a:rPr lang="en-US" dirty="0" smtClean="0">
                <a:solidFill>
                  <a:srgbClr val="0070C0"/>
                </a:solidFill>
              </a:rPr>
              <a:t> _________        </a:t>
            </a:r>
            <a:r>
              <a:rPr lang="en-US" dirty="0" err="1" smtClean="0">
                <a:solidFill>
                  <a:srgbClr val="0070C0"/>
                </a:solidFill>
              </a:rPr>
              <a:t>Clase</a:t>
            </a:r>
            <a:r>
              <a:rPr lang="en-US" dirty="0" smtClean="0">
                <a:solidFill>
                  <a:srgbClr val="0070C0"/>
                </a:solidFill>
              </a:rPr>
              <a:t> 8N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</a:t>
            </a:r>
            <a:r>
              <a:rPr lang="en-US" dirty="0" err="1" smtClean="0">
                <a:solidFill>
                  <a:srgbClr val="0070C0"/>
                </a:solidFill>
              </a:rPr>
              <a:t>fecha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 el 30 de </a:t>
            </a:r>
            <a:r>
              <a:rPr lang="en-US" dirty="0" err="1" smtClean="0">
                <a:solidFill>
                  <a:srgbClr val="0070C0"/>
                </a:solidFill>
              </a:rPr>
              <a:t>abril</a:t>
            </a:r>
            <a:r>
              <a:rPr lang="en-US" dirty="0" smtClean="0">
                <a:solidFill>
                  <a:srgbClr val="0070C0"/>
                </a:solidFill>
              </a:rPr>
              <a:t> del 2013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2057400"/>
            <a:ext cx="8382000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/>
            <a:r>
              <a:rPr lang="es-ES_tradnl" sz="4000" dirty="0" smtClean="0">
                <a:solidFill>
                  <a:srgbClr val="0070C0"/>
                </a:solidFill>
              </a:rPr>
              <a:t>Propósito # 52: </a:t>
            </a:r>
            <a:r>
              <a:rPr lang="es-ES_tradnl" sz="4000" dirty="0" smtClean="0"/>
              <a:t>¿Cómo saludar a un amigo?</a:t>
            </a:r>
          </a:p>
          <a:p>
            <a:pPr marL="609600" indent="-609600"/>
            <a:r>
              <a:rPr lang="es-ES_tradnl" sz="4000" dirty="0" smtClean="0">
                <a:solidFill>
                  <a:srgbClr val="0070C0"/>
                </a:solidFill>
              </a:rPr>
              <a:t>Actividad Inicial: </a:t>
            </a:r>
          </a:p>
          <a:p>
            <a:pPr marL="609600" indent="-609600"/>
            <a:r>
              <a:rPr lang="es-ES_tradnl" sz="4000" dirty="0" smtClean="0"/>
              <a:t>Copia y Responde</a:t>
            </a:r>
          </a:p>
          <a:p>
            <a:pPr marL="609600" indent="-609600"/>
            <a:r>
              <a:rPr lang="es-ES_tradnl" sz="4000" dirty="0" err="1" smtClean="0">
                <a:solidFill>
                  <a:srgbClr val="0070C0"/>
                </a:solidFill>
              </a:rPr>
              <a:t>Write</a:t>
            </a:r>
            <a:r>
              <a:rPr lang="es-ES_tradnl" sz="4000" dirty="0" smtClean="0">
                <a:solidFill>
                  <a:srgbClr val="0070C0"/>
                </a:solidFill>
              </a:rPr>
              <a:t> a </a:t>
            </a:r>
            <a:r>
              <a:rPr lang="es-ES_tradnl" sz="4000" dirty="0" err="1" smtClean="0">
                <a:solidFill>
                  <a:srgbClr val="0070C0"/>
                </a:solidFill>
              </a:rPr>
              <a:t>few</a:t>
            </a:r>
            <a:r>
              <a:rPr lang="es-ES_tradnl" sz="4000" dirty="0" smtClean="0">
                <a:solidFill>
                  <a:srgbClr val="0070C0"/>
                </a:solidFill>
              </a:rPr>
              <a:t> </a:t>
            </a:r>
            <a:r>
              <a:rPr lang="es-ES_tradnl" sz="4000" dirty="0" err="1" smtClean="0">
                <a:solidFill>
                  <a:srgbClr val="0070C0"/>
                </a:solidFill>
              </a:rPr>
              <a:t>sentences</a:t>
            </a:r>
            <a:r>
              <a:rPr lang="es-ES_tradnl" sz="4000" dirty="0" smtClean="0">
                <a:solidFill>
                  <a:srgbClr val="0070C0"/>
                </a:solidFill>
              </a:rPr>
              <a:t> </a:t>
            </a:r>
            <a:r>
              <a:rPr lang="es-ES_tradnl" sz="4000" dirty="0" err="1" smtClean="0">
                <a:solidFill>
                  <a:srgbClr val="0070C0"/>
                </a:solidFill>
              </a:rPr>
              <a:t>describing</a:t>
            </a:r>
            <a:r>
              <a:rPr lang="es-ES_tradnl" sz="4000" dirty="0" smtClean="0">
                <a:solidFill>
                  <a:srgbClr val="0070C0"/>
                </a:solidFill>
              </a:rPr>
              <a:t> </a:t>
            </a:r>
            <a:r>
              <a:rPr lang="es-ES_tradnl" sz="4000" dirty="0" err="1" smtClean="0">
                <a:solidFill>
                  <a:srgbClr val="0070C0"/>
                </a:solidFill>
              </a:rPr>
              <a:t>some</a:t>
            </a:r>
            <a:endParaRPr lang="es-ES_tradnl" sz="4000" dirty="0" smtClean="0">
              <a:solidFill>
                <a:srgbClr val="0070C0"/>
              </a:solidFill>
            </a:endParaRPr>
          </a:p>
          <a:p>
            <a:pPr marL="609600" indent="-609600"/>
            <a:r>
              <a:rPr lang="es-ES_tradnl" sz="4000" dirty="0" err="1" smtClean="0">
                <a:solidFill>
                  <a:srgbClr val="0070C0"/>
                </a:solidFill>
              </a:rPr>
              <a:t>activities</a:t>
            </a:r>
            <a:r>
              <a:rPr lang="es-ES_tradnl" sz="4000" dirty="0" smtClean="0">
                <a:solidFill>
                  <a:srgbClr val="0070C0"/>
                </a:solidFill>
              </a:rPr>
              <a:t> </a:t>
            </a:r>
            <a:r>
              <a:rPr lang="es-ES_tradnl" sz="4000" dirty="0" err="1" smtClean="0">
                <a:solidFill>
                  <a:srgbClr val="0070C0"/>
                </a:solidFill>
              </a:rPr>
              <a:t>that</a:t>
            </a:r>
            <a:r>
              <a:rPr lang="es-ES_tradnl" sz="4000" dirty="0" smtClean="0">
                <a:solidFill>
                  <a:srgbClr val="0070C0"/>
                </a:solidFill>
              </a:rPr>
              <a:t> </a:t>
            </a:r>
            <a:r>
              <a:rPr lang="es-ES_tradnl" sz="4000" dirty="0" err="1" smtClean="0">
                <a:solidFill>
                  <a:srgbClr val="0070C0"/>
                </a:solidFill>
              </a:rPr>
              <a:t>you</a:t>
            </a:r>
            <a:r>
              <a:rPr lang="es-ES_tradnl" sz="4000" dirty="0" smtClean="0">
                <a:solidFill>
                  <a:srgbClr val="0070C0"/>
                </a:solidFill>
              </a:rPr>
              <a:t> plan </a:t>
            </a:r>
            <a:r>
              <a:rPr lang="es-ES_tradnl" sz="4000" dirty="0" err="1" smtClean="0">
                <a:solidFill>
                  <a:srgbClr val="0070C0"/>
                </a:solidFill>
              </a:rPr>
              <a:t>on</a:t>
            </a:r>
            <a:r>
              <a:rPr lang="es-ES_tradnl" sz="4000" dirty="0" smtClean="0">
                <a:solidFill>
                  <a:srgbClr val="0070C0"/>
                </a:solidFill>
              </a:rPr>
              <a:t> </a:t>
            </a:r>
            <a:r>
              <a:rPr lang="es-ES_tradnl" sz="4000" dirty="0" err="1" smtClean="0">
                <a:solidFill>
                  <a:srgbClr val="0070C0"/>
                </a:solidFill>
              </a:rPr>
              <a:t>doing</a:t>
            </a:r>
            <a:r>
              <a:rPr lang="es-ES_tradnl" sz="4000" dirty="0" smtClean="0">
                <a:solidFill>
                  <a:srgbClr val="0070C0"/>
                </a:solidFill>
              </a:rPr>
              <a:t> </a:t>
            </a:r>
            <a:r>
              <a:rPr lang="es-ES_tradnl" sz="4000" dirty="0" err="1" smtClean="0">
                <a:solidFill>
                  <a:srgbClr val="0070C0"/>
                </a:solidFill>
              </a:rPr>
              <a:t>this</a:t>
            </a:r>
            <a:endParaRPr lang="es-ES_tradnl" sz="4000" dirty="0" smtClean="0">
              <a:solidFill>
                <a:srgbClr val="0070C0"/>
              </a:solidFill>
            </a:endParaRPr>
          </a:p>
          <a:p>
            <a:pPr marL="609600" indent="-609600"/>
            <a:r>
              <a:rPr lang="es-ES_tradnl" sz="4000" dirty="0" err="1" smtClean="0">
                <a:solidFill>
                  <a:srgbClr val="0070C0"/>
                </a:solidFill>
              </a:rPr>
              <a:t>summer</a:t>
            </a:r>
            <a:r>
              <a:rPr lang="es-ES_tradnl" sz="4000" dirty="0" smtClean="0">
                <a:solidFill>
                  <a:srgbClr val="0070C0"/>
                </a:solidFill>
              </a:rPr>
              <a:t> and </a:t>
            </a:r>
            <a:r>
              <a:rPr lang="es-ES_tradnl" sz="4000" dirty="0" err="1" smtClean="0">
                <a:solidFill>
                  <a:srgbClr val="0070C0"/>
                </a:solidFill>
              </a:rPr>
              <a:t>be</a:t>
            </a:r>
            <a:r>
              <a:rPr lang="es-ES_tradnl" sz="4000" dirty="0" smtClean="0">
                <a:solidFill>
                  <a:srgbClr val="0070C0"/>
                </a:solidFill>
              </a:rPr>
              <a:t> prepare </a:t>
            </a:r>
            <a:r>
              <a:rPr lang="es-ES_tradnl" sz="4000" dirty="0" err="1" smtClean="0">
                <a:solidFill>
                  <a:srgbClr val="0070C0"/>
                </a:solidFill>
              </a:rPr>
              <a:t>to</a:t>
            </a:r>
            <a:r>
              <a:rPr lang="es-ES_tradnl" sz="4000" dirty="0" smtClean="0">
                <a:solidFill>
                  <a:srgbClr val="0070C0"/>
                </a:solidFill>
              </a:rPr>
              <a:t> share </a:t>
            </a:r>
            <a:r>
              <a:rPr lang="es-ES_tradnl" sz="4000" dirty="0" err="1" smtClean="0">
                <a:solidFill>
                  <a:srgbClr val="0070C0"/>
                </a:solidFill>
              </a:rPr>
              <a:t>with</a:t>
            </a:r>
            <a:endParaRPr lang="es-ES_tradnl" sz="4000" dirty="0" smtClean="0">
              <a:solidFill>
                <a:srgbClr val="0070C0"/>
              </a:solidFill>
            </a:endParaRPr>
          </a:p>
          <a:p>
            <a:pPr marL="609600" indent="-609600"/>
            <a:r>
              <a:rPr lang="es-ES_tradnl" sz="4000" dirty="0" err="1" smtClean="0">
                <a:solidFill>
                  <a:srgbClr val="0070C0"/>
                </a:solidFill>
              </a:rPr>
              <a:t>the</a:t>
            </a:r>
            <a:r>
              <a:rPr lang="es-ES_tradnl" sz="4000" dirty="0" smtClean="0">
                <a:solidFill>
                  <a:srgbClr val="0070C0"/>
                </a:solidFill>
              </a:rPr>
              <a:t> </a:t>
            </a:r>
            <a:r>
              <a:rPr lang="es-ES_tradnl" sz="4000" dirty="0" err="1" smtClean="0">
                <a:solidFill>
                  <a:srgbClr val="0070C0"/>
                </a:solidFill>
              </a:rPr>
              <a:t>class</a:t>
            </a:r>
            <a:r>
              <a:rPr lang="es-ES_tradnl" sz="4000" dirty="0" smtClean="0">
                <a:solidFill>
                  <a:srgbClr val="0070C0"/>
                </a:solidFill>
              </a:rPr>
              <a:t>. </a:t>
            </a:r>
            <a:r>
              <a:rPr lang="es-ES_tradnl" sz="4000" dirty="0" smtClean="0"/>
              <a:t>(5 </a:t>
            </a:r>
            <a:r>
              <a:rPr lang="es-ES_tradnl" sz="4000" dirty="0" err="1" smtClean="0"/>
              <a:t>mins</a:t>
            </a:r>
            <a:r>
              <a:rPr lang="es-ES_tradnl" sz="4000" dirty="0" smtClean="0"/>
              <a:t>)</a:t>
            </a:r>
          </a:p>
          <a:p>
            <a:pPr marL="609600" indent="-609600"/>
            <a:endParaRPr lang="es-ES_tradnl" sz="4000" dirty="0" smtClean="0"/>
          </a:p>
          <a:p>
            <a:pPr marL="609600" indent="-609600"/>
            <a:endParaRPr lang="es-ES_tradnl" sz="28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¡¡ Es </a:t>
            </a:r>
            <a:r>
              <a:rPr lang="en-US" dirty="0" err="1" smtClean="0">
                <a:solidFill>
                  <a:srgbClr val="0070C0"/>
                </a:solidFill>
              </a:rPr>
              <a:t>ahora</a:t>
            </a:r>
            <a:r>
              <a:rPr lang="en-US" dirty="0" smtClean="0">
                <a:solidFill>
                  <a:srgbClr val="0070C0"/>
                </a:solidFill>
              </a:rPr>
              <a:t> de </a:t>
            </a:r>
            <a:r>
              <a:rPr lang="en-US" dirty="0" err="1" smtClean="0">
                <a:solidFill>
                  <a:srgbClr val="0070C0"/>
                </a:solidFill>
              </a:rPr>
              <a:t>bailar</a:t>
            </a:r>
            <a:r>
              <a:rPr lang="en-US" dirty="0" smtClean="0">
                <a:solidFill>
                  <a:srgbClr val="0070C0"/>
                </a:solidFill>
              </a:rPr>
              <a:t> !!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Each group should finished presenting their dancing moves.  </a:t>
            </a:r>
            <a:r>
              <a:rPr lang="en-US" dirty="0" smtClean="0">
                <a:solidFill>
                  <a:srgbClr val="0070C0"/>
                </a:solidFill>
              </a:rPr>
              <a:t>(10 </a:t>
            </a:r>
            <a:r>
              <a:rPr lang="en-US" dirty="0" err="1" smtClean="0">
                <a:solidFill>
                  <a:srgbClr val="0070C0"/>
                </a:solidFill>
              </a:rPr>
              <a:t>mins</a:t>
            </a:r>
            <a:r>
              <a:rPr lang="en-US" dirty="0" smtClean="0">
                <a:solidFill>
                  <a:srgbClr val="0070C0"/>
                </a:solidFill>
              </a:rPr>
              <a:t>)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Completar</a:t>
            </a:r>
            <a:r>
              <a:rPr lang="en-US" dirty="0" smtClean="0"/>
              <a:t> la </a:t>
            </a:r>
            <a:r>
              <a:rPr lang="en-US" dirty="0" err="1" smtClean="0"/>
              <a:t>actividad</a:t>
            </a:r>
            <a:endParaRPr lang="en-US" dirty="0"/>
          </a:p>
        </p:txBody>
      </p:sp>
      <p:pic>
        <p:nvPicPr>
          <p:cNvPr id="4" name="Imagen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066800"/>
            <a:ext cx="78486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70C0"/>
                </a:solidFill>
              </a:rPr>
              <a:t>Tarea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complete puzzle p. 3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78</Words>
  <Application>Microsoft Office PowerPoint</Application>
  <PresentationFormat>On-screen Show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Me llamo _________        Clase 8N La fecha es el 30 de abril del 2013</vt:lpstr>
      <vt:lpstr>¡¡ Es ahora de bailar !!</vt:lpstr>
      <vt:lpstr>Completar la actividad</vt:lpstr>
      <vt:lpstr>Tarea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     Clase 8N La fecha es el 25 de abril del 2013</dc:title>
  <dc:creator>Owner</dc:creator>
  <cp:lastModifiedBy>Dennis Gereritz</cp:lastModifiedBy>
  <cp:revision>3</cp:revision>
  <dcterms:created xsi:type="dcterms:W3CDTF">2013-04-25T15:36:37Z</dcterms:created>
  <dcterms:modified xsi:type="dcterms:W3CDTF">2013-04-30T13:15:44Z</dcterms:modified>
</cp:coreProperties>
</file>